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72" autoAdjust="0"/>
    <p:restoredTop sz="70191" autoAdjust="0"/>
  </p:normalViewPr>
  <p:slideViewPr>
    <p:cSldViewPr>
      <p:cViewPr varScale="1">
        <p:scale>
          <a:sx n="91" d="100"/>
          <a:sy n="91" d="100"/>
        </p:scale>
        <p:origin x="151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6: </a:t>
            </a:r>
            <a:r>
              <a:rPr lang="en-US" dirty="0" err="1"/>
              <a:t>KidSpace</a:t>
            </a:r>
            <a:r>
              <a:rPr lang="en-US" dirty="0"/>
              <a:t> Station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C180-8A8D-4AE7-B2F9-1265F658A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113234"/>
            <a:ext cx="3619500" cy="30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14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6: KidSpace Station </vt:lpstr>
      <vt:lpstr>Step 1: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128</cp:revision>
  <cp:lastPrinted>2015-07-06T21:44:19Z</cp:lastPrinted>
  <dcterms:created xsi:type="dcterms:W3CDTF">2015-07-04T21:12:26Z</dcterms:created>
  <dcterms:modified xsi:type="dcterms:W3CDTF">2017-06-14T00:23:23Z</dcterms:modified>
</cp:coreProperties>
</file>